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776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95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099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273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385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289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904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686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446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157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91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185E7-3D1A-4FD1-BCA9-E55958F70599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6B602-E7E5-476C-81DF-1DD84924FF15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8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2263537"/>
            <a:ext cx="9205758" cy="129246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4400" b="1" dirty="0"/>
              <a:t> </a:t>
            </a:r>
            <a:r>
              <a:rPr lang="hr-HR" sz="4400" b="1" dirty="0" smtClean="0"/>
              <a:t>Klimatsko-</a:t>
            </a:r>
            <a:r>
              <a:rPr lang="hr-HR" sz="4400" b="1" dirty="0" err="1" smtClean="0"/>
              <a:t>vegetacijeki</a:t>
            </a:r>
            <a:r>
              <a:rPr lang="hr-HR" sz="4400" b="1" dirty="0" smtClean="0"/>
              <a:t> pojasevi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33206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74192" y="2118233"/>
            <a:ext cx="10515600" cy="4351338"/>
          </a:xfrm>
        </p:spPr>
        <p:txBody>
          <a:bodyPr/>
          <a:lstStyle/>
          <a:p>
            <a:r>
              <a:rPr lang="hr-HR" b="1" dirty="0"/>
              <a:t>makija i degradirana </a:t>
            </a:r>
            <a:r>
              <a:rPr lang="hr-HR" b="1" dirty="0" smtClean="0"/>
              <a:t>šuma</a:t>
            </a:r>
          </a:p>
          <a:p>
            <a:r>
              <a:rPr lang="hr-HR" dirty="0" smtClean="0"/>
              <a:t>uzgajaju se </a:t>
            </a:r>
            <a:r>
              <a:rPr lang="hr-HR" b="1" dirty="0" smtClean="0"/>
              <a:t>agrumi</a:t>
            </a:r>
            <a:r>
              <a:rPr lang="hr-HR" dirty="0"/>
              <a:t> </a:t>
            </a:r>
            <a:r>
              <a:rPr lang="hr-HR" dirty="0" smtClean="0"/>
              <a:t>i </a:t>
            </a:r>
            <a:r>
              <a:rPr lang="hr-HR" b="1" dirty="0" smtClean="0"/>
              <a:t>vinova loza</a:t>
            </a:r>
          </a:p>
          <a:p>
            <a:r>
              <a:rPr lang="hr-HR" b="1" dirty="0"/>
              <a:t>pašnjačko (</a:t>
            </a:r>
            <a:r>
              <a:rPr lang="hr-HR" b="1" dirty="0" err="1"/>
              <a:t>transhumantno</a:t>
            </a:r>
            <a:r>
              <a:rPr lang="hr-HR" b="1" dirty="0" smtClean="0"/>
              <a:t>)</a:t>
            </a:r>
            <a:r>
              <a:rPr lang="hr-HR" dirty="0"/>
              <a:t> </a:t>
            </a:r>
            <a:r>
              <a:rPr lang="hr-HR" dirty="0" smtClean="0"/>
              <a:t>i</a:t>
            </a:r>
            <a:r>
              <a:rPr lang="hr-HR" dirty="0"/>
              <a:t> </a:t>
            </a:r>
            <a:r>
              <a:rPr lang="hr-HR" b="1" dirty="0"/>
              <a:t>nomadsko stočarstvo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74192" y="895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SREDOZEMNA VEGETACIJA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556" y="0"/>
            <a:ext cx="4649147" cy="275139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865644" y="2863517"/>
            <a:ext cx="2745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smtClean="0">
                <a:solidFill>
                  <a:srgbClr val="383838"/>
                </a:solidFill>
                <a:effectLst/>
                <a:latin typeface="Nunito"/>
              </a:rPr>
              <a:t>Uzgoj maslina u Tunisu</a:t>
            </a:r>
            <a:endParaRPr lang="hr-HR" b="1" i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992" y="3790240"/>
            <a:ext cx="4346447" cy="2896500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6645297" y="6304137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Nomadsko stočarstvo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820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6646" y="881221"/>
            <a:ext cx="10515600" cy="1325563"/>
          </a:xfrm>
        </p:spPr>
        <p:txBody>
          <a:bodyPr/>
          <a:lstStyle/>
          <a:p>
            <a:r>
              <a:rPr lang="hr-HR" dirty="0" smtClean="0"/>
              <a:t>PUSTINJA I POLUPUSTINJA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900466" y="2722880"/>
            <a:ext cx="10515600" cy="4351338"/>
          </a:xfrm>
        </p:spPr>
        <p:txBody>
          <a:bodyPr/>
          <a:lstStyle/>
          <a:p>
            <a:r>
              <a:rPr lang="hr-HR" dirty="0" smtClean="0"/>
              <a:t>OAZE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/>
          </a:p>
          <a:p>
            <a:r>
              <a:rPr lang="hr-HR" b="1" dirty="0" smtClean="0"/>
              <a:t>Dezertifikacija- </a:t>
            </a:r>
            <a:r>
              <a:rPr lang="hr-HR" dirty="0" smtClean="0"/>
              <a:t>širenje pustinja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09" y="1901298"/>
            <a:ext cx="2655242" cy="19914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214" y="1439499"/>
            <a:ext cx="4977616" cy="520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7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913765"/>
            <a:ext cx="10515600" cy="1325563"/>
          </a:xfrm>
        </p:spPr>
        <p:txBody>
          <a:bodyPr/>
          <a:lstStyle/>
          <a:p>
            <a:r>
              <a:rPr lang="hr-HR" b="1" dirty="0" smtClean="0"/>
              <a:t>Klimatsko-vegetacijski pojasevi</a:t>
            </a: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089" y="1825625"/>
            <a:ext cx="8739759" cy="49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849757"/>
            <a:ext cx="10515600" cy="1325563"/>
          </a:xfrm>
        </p:spPr>
        <p:txBody>
          <a:bodyPr/>
          <a:lstStyle/>
          <a:p>
            <a:r>
              <a:rPr lang="hr-HR" b="1" dirty="0"/>
              <a:t>Tropska kišna šuma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2168" y="2008505"/>
            <a:ext cx="10515600" cy="4351338"/>
          </a:xfrm>
        </p:spPr>
        <p:txBody>
          <a:bodyPr/>
          <a:lstStyle/>
          <a:p>
            <a:r>
              <a:rPr lang="hr-HR" dirty="0"/>
              <a:t>Uz </a:t>
            </a:r>
            <a:r>
              <a:rPr lang="hr-HR" dirty="0" smtClean="0"/>
              <a:t>ekvator: </a:t>
            </a:r>
            <a:r>
              <a:rPr lang="hr-HR" b="1" dirty="0" smtClean="0"/>
              <a:t>zavala </a:t>
            </a:r>
            <a:r>
              <a:rPr lang="hr-HR" b="1" dirty="0"/>
              <a:t>Konga</a:t>
            </a:r>
            <a:r>
              <a:rPr lang="hr-HR" dirty="0"/>
              <a:t>, </a:t>
            </a:r>
          </a:p>
          <a:p>
            <a:pPr marL="0" indent="0">
              <a:buNone/>
            </a:pPr>
            <a:r>
              <a:rPr lang="hr-HR" b="1" dirty="0" smtClean="0"/>
              <a:t>Gvinejsko primorje </a:t>
            </a:r>
            <a:r>
              <a:rPr lang="hr-HR" dirty="0"/>
              <a:t>i </a:t>
            </a:r>
            <a:r>
              <a:rPr lang="hr-HR" b="1" dirty="0" smtClean="0"/>
              <a:t>Madagaskar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Životinjske </a:t>
            </a:r>
            <a:r>
              <a:rPr lang="hr-HR" dirty="0" err="1" smtClean="0"/>
              <a:t>vrste:</a:t>
            </a:r>
            <a:r>
              <a:rPr lang="hr-HR" b="1" dirty="0" err="1" smtClean="0"/>
              <a:t>kukaci</a:t>
            </a:r>
            <a:r>
              <a:rPr lang="hr-HR" b="1" dirty="0" smtClean="0"/>
              <a:t>, ptice,</a:t>
            </a:r>
            <a:endParaRPr lang="hr-HR" dirty="0" smtClean="0"/>
          </a:p>
          <a:p>
            <a:pPr marL="0" indent="0">
              <a:buNone/>
            </a:pPr>
            <a:r>
              <a:rPr lang="hr-HR" b="1" dirty="0" err="1" smtClean="0"/>
              <a:t>okapi</a:t>
            </a:r>
            <a:r>
              <a:rPr lang="hr-HR" b="1" dirty="0"/>
              <a:t>, majmuni (čimpanza, </a:t>
            </a: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gorila</a:t>
            </a:r>
            <a:r>
              <a:rPr lang="hr-HR" b="1" dirty="0"/>
              <a:t>, mandril) i </a:t>
            </a:r>
            <a:r>
              <a:rPr lang="hr-HR" b="1" dirty="0" smtClean="0"/>
              <a:t>leopard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968" y="121187"/>
            <a:ext cx="6376416" cy="63840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72" y="0"/>
            <a:ext cx="10357104" cy="690203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127374" y="1029628"/>
            <a:ext cx="1106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 i="0" dirty="0" err="1" smtClean="0">
                <a:solidFill>
                  <a:schemeClr val="bg1"/>
                </a:solidFill>
                <a:effectLst/>
                <a:latin typeface="Nunito"/>
              </a:rPr>
              <a:t>Okap</a:t>
            </a:r>
            <a:endParaRPr lang="hr-HR" sz="2800" b="1" i="0" dirty="0">
              <a:solidFill>
                <a:schemeClr val="bg1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072" y="0"/>
            <a:ext cx="10393680" cy="6926413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3334730" y="755027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i="0" dirty="0" smtClean="0">
                <a:solidFill>
                  <a:schemeClr val="bg1"/>
                </a:solidFill>
                <a:effectLst/>
                <a:latin typeface="Nunito"/>
              </a:rPr>
              <a:t>Mandril</a:t>
            </a:r>
            <a:endParaRPr lang="hr-HR" sz="2400" b="1" i="0" dirty="0">
              <a:solidFill>
                <a:schemeClr val="bg1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79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47344" y="1060069"/>
            <a:ext cx="10515600" cy="1325563"/>
          </a:xfrm>
        </p:spPr>
        <p:txBody>
          <a:bodyPr/>
          <a:lstStyle/>
          <a:p>
            <a:r>
              <a:rPr lang="hr-HR" dirty="0" smtClean="0"/>
              <a:t>POLJOPRIVREDA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7304" y="2657729"/>
            <a:ext cx="10515600" cy="4351338"/>
          </a:xfrm>
        </p:spPr>
        <p:txBody>
          <a:bodyPr/>
          <a:lstStyle/>
          <a:p>
            <a:r>
              <a:rPr lang="hr-HR" dirty="0"/>
              <a:t>drvne kulture (</a:t>
            </a:r>
            <a:r>
              <a:rPr lang="hr-HR" b="1" dirty="0"/>
              <a:t>kokosova palma, kaučukovac, kakaovac, kavovac, mirodije</a:t>
            </a:r>
            <a:r>
              <a:rPr lang="hr-HR" dirty="0"/>
              <a:t>) </a:t>
            </a:r>
            <a:endParaRPr lang="hr-HR" dirty="0" smtClean="0"/>
          </a:p>
          <a:p>
            <a:r>
              <a:rPr lang="hr-HR" dirty="0" smtClean="0"/>
              <a:t>poljske </a:t>
            </a:r>
            <a:r>
              <a:rPr lang="hr-HR" dirty="0"/>
              <a:t>kulture (</a:t>
            </a:r>
            <a:r>
              <a:rPr lang="hr-HR" b="1" dirty="0"/>
              <a:t>manioka, </a:t>
            </a:r>
            <a:r>
              <a:rPr lang="hr-HR" b="1" dirty="0" err="1"/>
              <a:t>batat</a:t>
            </a:r>
            <a:r>
              <a:rPr lang="hr-HR" b="1" dirty="0"/>
              <a:t>, </a:t>
            </a:r>
            <a:r>
              <a:rPr lang="hr-HR" b="1" dirty="0" err="1"/>
              <a:t>jam</a:t>
            </a:r>
            <a:r>
              <a:rPr lang="hr-HR" b="1" dirty="0"/>
              <a:t>, taro</a:t>
            </a:r>
            <a:r>
              <a:rPr lang="hr-HR" dirty="0" smtClean="0"/>
              <a:t>)</a:t>
            </a:r>
          </a:p>
          <a:p>
            <a:r>
              <a:rPr lang="hr-HR" dirty="0"/>
              <a:t>d</a:t>
            </a:r>
            <a:r>
              <a:rPr lang="hr-HR" dirty="0" smtClean="0"/>
              <a:t>obro </a:t>
            </a:r>
            <a:r>
              <a:rPr lang="hr-HR" dirty="0"/>
              <a:t>uspijevaju </a:t>
            </a:r>
            <a:r>
              <a:rPr lang="hr-HR" b="1" dirty="0"/>
              <a:t>riža, šećerna trska i </a:t>
            </a:r>
            <a:r>
              <a:rPr lang="hr-HR" b="1" dirty="0" smtClean="0"/>
              <a:t>banana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008" y="0"/>
            <a:ext cx="4126992" cy="27534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648" y="3368548"/>
            <a:ext cx="4392352" cy="29296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12" y="4599432"/>
            <a:ext cx="3234705" cy="2154364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3673617" y="647952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Kakaovac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8933258" y="62442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smtClean="0">
                <a:solidFill>
                  <a:srgbClr val="383838"/>
                </a:solidFill>
                <a:effectLst/>
                <a:latin typeface="Nunito"/>
              </a:rPr>
              <a:t>Šuma kaučukovca</a:t>
            </a:r>
            <a:endParaRPr lang="hr-HR" b="1" i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6105144" y="17715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Kokosova palma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206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74192" y="895477"/>
            <a:ext cx="10515600" cy="1325563"/>
          </a:xfrm>
        </p:spPr>
        <p:txBody>
          <a:bodyPr/>
          <a:lstStyle/>
          <a:p>
            <a:r>
              <a:rPr lang="hr-HR" dirty="0" smtClean="0"/>
              <a:t>SAVANE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1584" y="1974151"/>
            <a:ext cx="11309208" cy="4792409"/>
          </a:xfrm>
        </p:spPr>
        <p:txBody>
          <a:bodyPr>
            <a:normAutofit/>
          </a:bodyPr>
          <a:lstStyle/>
          <a:p>
            <a:r>
              <a:rPr lang="hr-HR" sz="2400" dirty="0"/>
              <a:t>U savanama žive </a:t>
            </a:r>
            <a:r>
              <a:rPr lang="hr-HR" sz="2400" b="1" dirty="0"/>
              <a:t>afrički slon, nosorog, žirafa, zebra, razne vrste antilopa, lav, leopard, gepard, hijena i šakal,</a:t>
            </a:r>
            <a:r>
              <a:rPr lang="hr-HR" sz="2400" dirty="0"/>
              <a:t> a u rijekama </a:t>
            </a:r>
            <a:r>
              <a:rPr lang="hr-HR" sz="2400" b="1" dirty="0"/>
              <a:t>vodenkonj</a:t>
            </a:r>
            <a:r>
              <a:rPr lang="hr-HR" sz="2400" dirty="0"/>
              <a:t>. </a:t>
            </a:r>
            <a:endParaRPr lang="hr-HR" sz="2400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" y="2767820"/>
            <a:ext cx="2589982" cy="17259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335" y="2883553"/>
            <a:ext cx="2349853" cy="17042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296" y="4850493"/>
            <a:ext cx="2481016" cy="16533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521" y="2425777"/>
            <a:ext cx="4450898" cy="3308501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7608372" y="5862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          </a:t>
            </a:r>
            <a:r>
              <a:rPr lang="hr-HR" b="1" i="0" dirty="0" err="1" smtClean="0">
                <a:solidFill>
                  <a:srgbClr val="E25041"/>
                </a:solidFill>
                <a:effectLst/>
                <a:latin typeface="Nunito"/>
              </a:rPr>
              <a:t>Baobab</a:t>
            </a:r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(krušno drvo)</a:t>
            </a:r>
          </a:p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najkarakterističnije je drvo afričkih savana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55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03075" y="1313561"/>
            <a:ext cx="10515600" cy="4351338"/>
          </a:xfrm>
        </p:spPr>
        <p:txBody>
          <a:bodyPr/>
          <a:lstStyle/>
          <a:p>
            <a:r>
              <a:rPr lang="hr-HR" dirty="0" smtClean="0"/>
              <a:t>uzgajaju se </a:t>
            </a:r>
            <a:r>
              <a:rPr lang="hr-HR" b="1" dirty="0" smtClean="0"/>
              <a:t>proso, kukuruz, duhan, kikiriki, kavovac, pamuk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27" y="1831848"/>
            <a:ext cx="5087744" cy="445008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261360" y="642308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Drvo kakaovca na plantaži u Gani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6080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950" y="3143091"/>
            <a:ext cx="7689514" cy="331257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133600" y="1772344"/>
            <a:ext cx="8089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b="0" i="0" dirty="0" smtClean="0">
                <a:solidFill>
                  <a:srgbClr val="262626"/>
                </a:solidFill>
                <a:effectLst/>
                <a:latin typeface="Nunito"/>
              </a:rPr>
              <a:t>Područje suhe i trnovite savane te uzak pojas stepe na prijelazu prema Sahari naziva se </a:t>
            </a:r>
            <a:r>
              <a:rPr lang="hr-HR" sz="2400" b="1" i="0" dirty="0" err="1" smtClean="0">
                <a:solidFill>
                  <a:srgbClr val="E25041"/>
                </a:solidFill>
                <a:effectLst/>
                <a:latin typeface="Nunito"/>
              </a:rPr>
              <a:t>Sahel</a:t>
            </a:r>
            <a:r>
              <a:rPr lang="hr-HR" sz="2400" b="0" i="0" dirty="0" smtClean="0">
                <a:solidFill>
                  <a:srgbClr val="262626"/>
                </a:solidFill>
                <a:effectLst/>
                <a:latin typeface="Nunito"/>
              </a:rPr>
              <a:t>. </a:t>
            </a:r>
          </a:p>
          <a:p>
            <a:r>
              <a:rPr lang="hr-HR" sz="2400" b="0" i="0" dirty="0" smtClean="0">
                <a:solidFill>
                  <a:srgbClr val="262626"/>
                </a:solidFill>
                <a:effectLst/>
                <a:latin typeface="Nunito"/>
              </a:rPr>
              <a:t>To je </a:t>
            </a:r>
            <a:r>
              <a:rPr lang="hr-HR" sz="2400" b="1" i="0" dirty="0" smtClean="0">
                <a:solidFill>
                  <a:srgbClr val="2969B0"/>
                </a:solidFill>
                <a:effectLst/>
                <a:latin typeface="Nunito"/>
              </a:rPr>
              <a:t>najveće područje gladi u svijetu.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16259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06196" y="1999361"/>
            <a:ext cx="10515600" cy="4351338"/>
          </a:xfrm>
        </p:spPr>
        <p:txBody>
          <a:bodyPr/>
          <a:lstStyle/>
          <a:p>
            <a:r>
              <a:rPr lang="hr-HR" dirty="0"/>
              <a:t>U stepama žive </a:t>
            </a:r>
            <a:r>
              <a:rPr lang="hr-HR" b="1" dirty="0"/>
              <a:t>noj, antilope, gnu</a:t>
            </a:r>
            <a:r>
              <a:rPr lang="hr-HR" dirty="0"/>
              <a:t> i druge životinje </a:t>
            </a:r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74192" y="895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STEPE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642" y="2699352"/>
            <a:ext cx="4267717" cy="284403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4" y="2836514"/>
            <a:ext cx="4798656" cy="2569711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3048000" y="59463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 smtClean="0">
                <a:latin typeface="Nunito"/>
              </a:rPr>
              <a:t>I</a:t>
            </a:r>
            <a:r>
              <a:rPr lang="hr-HR" i="0" dirty="0" smtClean="0">
                <a:effectLst/>
                <a:latin typeface="Nunito"/>
              </a:rPr>
              <a:t>zostanak ljetne kiše uzrokuje katastrofalne suše, dezertifikaciju, pojavu gladi i migracije stanovništva.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73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0906" y="175948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pl-PL" b="1" dirty="0" smtClean="0"/>
          </a:p>
          <a:p>
            <a:r>
              <a:rPr lang="pl-PL" dirty="0" smtClean="0"/>
              <a:t>uzgoj</a:t>
            </a:r>
            <a:r>
              <a:rPr lang="pl-PL" b="1" dirty="0" smtClean="0"/>
              <a:t> </a:t>
            </a:r>
            <a:r>
              <a:rPr lang="pl-PL" b="1" dirty="0"/>
              <a:t>žitarica </a:t>
            </a:r>
            <a:endParaRPr lang="pl-PL" dirty="0"/>
          </a:p>
          <a:p>
            <a:r>
              <a:rPr lang="pl-PL" b="1" dirty="0" smtClean="0"/>
              <a:t>plantaže</a:t>
            </a:r>
            <a:endParaRPr lang="hr-HR" b="1" dirty="0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774192" y="8954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dirty="0" smtClean="0"/>
              <a:t>LISTOPADNA ŠUMA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82" y="3240874"/>
            <a:ext cx="5933973" cy="3334893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0" y="6387712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Plantaža kave u Keniji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64" y="5565"/>
            <a:ext cx="4608576" cy="31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127</Words>
  <Application>Microsoft Office PowerPoint</Application>
  <PresentationFormat>Široki zaslon</PresentationFormat>
  <Paragraphs>49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Nunito</vt:lpstr>
      <vt:lpstr>Tema sustava Office</vt:lpstr>
      <vt:lpstr>PowerPoint prezentacija</vt:lpstr>
      <vt:lpstr>Klimatsko-vegetacijski pojasevi</vt:lpstr>
      <vt:lpstr>Tropska kišna šuma</vt:lpstr>
      <vt:lpstr>POLJOPRIVREDA</vt:lpstr>
      <vt:lpstr>SAVANE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PUSTINJA I POLUPUSTINJA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3</cp:revision>
  <dcterms:created xsi:type="dcterms:W3CDTF">2021-05-06T19:20:23Z</dcterms:created>
  <dcterms:modified xsi:type="dcterms:W3CDTF">2021-05-10T19:48:02Z</dcterms:modified>
</cp:coreProperties>
</file>